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62" r:id="rId6"/>
    <p:sldId id="263" r:id="rId7"/>
    <p:sldId id="264" r:id="rId8"/>
    <p:sldId id="275" r:id="rId9"/>
    <p:sldId id="276" r:id="rId10"/>
    <p:sldId id="278" r:id="rId11"/>
    <p:sldId id="272" r:id="rId12"/>
    <p:sldId id="273" r:id="rId13"/>
    <p:sldId id="270" r:id="rId14"/>
    <p:sldId id="274" r:id="rId15"/>
    <p:sldId id="271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746EC-E44A-4B00-B8DF-2EE6498D9059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FE39-3D68-4714-87F7-877AF2D601F5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 descr="титул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3771"/>
            <a:ext cx="9144000" cy="6830458"/>
          </a:xfrm>
          <a:prstGeom prst="rect">
            <a:avLst/>
          </a:prstGeom>
        </p:spPr>
      </p:pic>
      <p:pic>
        <p:nvPicPr>
          <p:cNvPr id="11" name="Рисунок 10" descr="титул1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112" y="0"/>
            <a:ext cx="9131775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746EC-E44A-4B00-B8DF-2EE6498D9059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FE39-3D68-4714-87F7-877AF2D60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746EC-E44A-4B00-B8DF-2EE6498D9059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FE39-3D68-4714-87F7-877AF2D60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746EC-E44A-4B00-B8DF-2EE6498D9059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FE39-3D68-4714-87F7-877AF2D60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746EC-E44A-4B00-B8DF-2EE6498D9059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FE39-3D68-4714-87F7-877AF2D60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746EC-E44A-4B00-B8DF-2EE6498D9059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FE39-3D68-4714-87F7-877AF2D60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746EC-E44A-4B00-B8DF-2EE6498D9059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FE39-3D68-4714-87F7-877AF2D601F5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рабочий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112" y="0"/>
            <a:ext cx="9131775" cy="6858000"/>
          </a:xfrm>
          <a:prstGeom prst="rect">
            <a:avLst/>
          </a:prstGeom>
        </p:spPr>
      </p:pic>
      <p:pic>
        <p:nvPicPr>
          <p:cNvPr id="8" name="Рисунок 7" descr="3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12611"/>
            <a:ext cx="9144000" cy="6832778"/>
          </a:xfrm>
          <a:prstGeom prst="rect">
            <a:avLst/>
          </a:prstGeom>
        </p:spPr>
      </p:pic>
      <p:pic>
        <p:nvPicPr>
          <p:cNvPr id="9" name="Рисунок 8" descr="3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8025"/>
            <a:ext cx="9144000" cy="6841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746EC-E44A-4B00-B8DF-2EE6498D9059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FE39-3D68-4714-87F7-877AF2D601F5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рабочий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112" y="0"/>
            <a:ext cx="9131775" cy="6858000"/>
          </a:xfrm>
          <a:prstGeom prst="rect">
            <a:avLst/>
          </a:prstGeom>
        </p:spPr>
      </p:pic>
      <p:pic>
        <p:nvPicPr>
          <p:cNvPr id="8" name="Рисунок 7" descr="3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12611"/>
            <a:ext cx="9144000" cy="6832778"/>
          </a:xfrm>
          <a:prstGeom prst="rect">
            <a:avLst/>
          </a:prstGeom>
        </p:spPr>
      </p:pic>
      <p:pic>
        <p:nvPicPr>
          <p:cNvPr id="9" name="Рисунок 8" descr="3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8025"/>
            <a:ext cx="9144000" cy="6841950"/>
          </a:xfrm>
          <a:prstGeom prst="rect">
            <a:avLst/>
          </a:prstGeom>
        </p:spPr>
      </p:pic>
      <p:pic>
        <p:nvPicPr>
          <p:cNvPr id="10" name="Рисунок 9" descr="й.jp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35539"/>
            <a:ext cx="9144000" cy="67869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746EC-E44A-4B00-B8DF-2EE6498D9059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FE39-3D68-4714-87F7-877AF2D60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746EC-E44A-4B00-B8DF-2EE6498D9059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FE39-3D68-4714-87F7-877AF2D60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746EC-E44A-4B00-B8DF-2EE6498D9059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FE39-3D68-4714-87F7-877AF2D60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746EC-E44A-4B00-B8DF-2EE6498D9059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FE39-3D68-4714-87F7-877AF2D60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746EC-E44A-4B00-B8DF-2EE6498D9059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FE39-3D68-4714-87F7-877AF2D60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746EC-E44A-4B00-B8DF-2EE6498D9059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9FE39-3D68-4714-87F7-877AF2D601F5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чистый.jp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6112" y="0"/>
            <a:ext cx="9131775" cy="6858000"/>
          </a:xfrm>
          <a:prstGeom prst="rect">
            <a:avLst/>
          </a:prstGeom>
        </p:spPr>
      </p:pic>
      <p:pic>
        <p:nvPicPr>
          <p:cNvPr id="8" name="Рисунок 7" descr="чистый.jpg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0" y="35539"/>
            <a:ext cx="9144000" cy="678692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9"/>
          <p:cNvSpPr txBox="1">
            <a:spLocks noGrp="1"/>
          </p:cNvSpPr>
          <p:nvPr>
            <p:ph type="ctrTitle"/>
          </p:nvPr>
        </p:nvSpPr>
        <p:spPr>
          <a:xfrm>
            <a:off x="1187624" y="1772816"/>
            <a:ext cx="7772400" cy="1470025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kumimoji="0" lang="ru-RU" sz="4000" b="1" i="1" u="none" strike="noStrike" kern="1200" cap="none" spc="50" normalizeH="0" baseline="0" noProof="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Нравственно </a:t>
            </a:r>
            <a:r>
              <a:rPr lang="ru-RU" sz="4000" b="1" i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патриотическое воспитание дошкольников»</a:t>
            </a:r>
            <a:r>
              <a:rPr lang="ru-RU" sz="4000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ru-RU" sz="6000" b="1" i="0" u="none" strike="noStrike" kern="1200" cap="none" spc="50" normalizeH="0" baseline="0" noProof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Constantia" pitchFamily="18" charset="0"/>
              <a:ea typeface="+mj-ea"/>
              <a:cs typeface="+mj-cs"/>
            </a:endParaRPr>
          </a:p>
        </p:txBody>
      </p:sp>
      <p:sp>
        <p:nvSpPr>
          <p:cNvPr id="5" name="Подзаголовок 20"/>
          <p:cNvSpPr txBox="1">
            <a:spLocks noGrp="1"/>
          </p:cNvSpPr>
          <p:nvPr>
            <p:ph type="subTitle" idx="1"/>
          </p:nvPr>
        </p:nvSpPr>
        <p:spPr>
          <a:xfrm>
            <a:off x="2699792" y="4437112"/>
            <a:ext cx="5688012" cy="1752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onstantia" pitchFamily="18" charset="0"/>
                <a:ea typeface="+mn-ea"/>
                <a:cs typeface="Aharoni" pitchFamily="2" charset="-79"/>
              </a:rPr>
              <a:t>    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  <a:latin typeface="Constantia" pitchFamily="18" charset="0"/>
                <a:cs typeface="Aharoni" pitchFamily="2" charset="-79"/>
              </a:rPr>
              <a:t>Музыкальный руководитель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onstantia" pitchFamily="18" charset="0"/>
                <a:ea typeface="+mn-ea"/>
                <a:cs typeface="Aharoni" pitchFamily="2" charset="-79"/>
              </a:rPr>
              <a:t>Максимова</a:t>
            </a:r>
            <a:r>
              <a:rPr kumimoji="0" lang="ru-RU" sz="20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onstantia" pitchFamily="18" charset="0"/>
                <a:ea typeface="+mn-ea"/>
                <a:cs typeface="Aharoni" pitchFamily="2" charset="-79"/>
              </a:rPr>
              <a:t> </a:t>
            </a:r>
            <a:r>
              <a:rPr kumimoji="0" lang="ru-RU" sz="2000" b="1" i="1" u="none" strike="noStrike" kern="1200" cap="none" spc="0" normalizeH="0" noProof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onstantia" pitchFamily="18" charset="0"/>
                <a:ea typeface="+mn-ea"/>
                <a:cs typeface="Aharoni" pitchFamily="2" charset="-79"/>
              </a:rPr>
              <a:t>Фания</a:t>
            </a:r>
            <a:r>
              <a:rPr kumimoji="0" lang="ru-RU" sz="20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onstantia" pitchFamily="18" charset="0"/>
                <a:ea typeface="+mn-ea"/>
                <a:cs typeface="Aharoni" pitchFamily="2" charset="-79"/>
              </a:rPr>
              <a:t> </a:t>
            </a:r>
            <a:r>
              <a:rPr kumimoji="0" lang="ru-RU" sz="2000" b="1" i="1" u="none" strike="noStrike" kern="1200" cap="none" spc="0" normalizeH="0" noProof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onstantia" pitchFamily="18" charset="0"/>
                <a:ea typeface="+mn-ea"/>
                <a:cs typeface="Aharoni" pitchFamily="2" charset="-79"/>
              </a:rPr>
              <a:t>Гайнисламовна</a:t>
            </a:r>
            <a:endParaRPr kumimoji="0" lang="ru-RU" sz="2000" b="1" i="1" u="none" strike="noStrike" kern="1200" cap="none" spc="0" normalizeH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onstantia" pitchFamily="18" charset="0"/>
              <a:ea typeface="+mn-ea"/>
              <a:cs typeface="Aharoni" pitchFamily="2" charset="-79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b="1" i="1" baseline="0" dirty="0" smtClean="0">
                <a:solidFill>
                  <a:schemeClr val="accent6">
                    <a:lumMod val="50000"/>
                  </a:schemeClr>
                </a:solidFill>
                <a:latin typeface="Constantia" pitchFamily="18" charset="0"/>
                <a:cs typeface="Aharoni" pitchFamily="2" charset="-79"/>
              </a:rPr>
              <a:t>Воспитатель по обучению татарского языка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onstantia" pitchFamily="18" charset="0"/>
                <a:ea typeface="+mn-ea"/>
                <a:cs typeface="Aharoni" pitchFamily="2" charset="-79"/>
              </a:rPr>
              <a:t>Козлова Алсу </a:t>
            </a:r>
            <a:r>
              <a:rPr kumimoji="0" lang="ru-RU" sz="2000" b="1" i="1" u="none" strike="noStrike" kern="1200" cap="none" spc="0" normalizeH="0" noProof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onstantia" pitchFamily="18" charset="0"/>
                <a:ea typeface="+mn-ea"/>
                <a:cs typeface="Aharoni" pitchFamily="2" charset="-79"/>
              </a:rPr>
              <a:t>Фархатовна</a:t>
            </a:r>
            <a:r>
              <a:rPr kumimoji="0" lang="ru-RU" sz="2000" b="1" i="1" u="none" strike="noStrike" kern="1200" cap="none" spc="0" normalizeH="0" baseline="0" noProof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onstantia" pitchFamily="18" charset="0"/>
                <a:ea typeface="+mn-ea"/>
                <a:cs typeface="Aharoni" pitchFamily="2" charset="-79"/>
              </a:rPr>
              <a:t>              </a:t>
            </a:r>
            <a:endParaRPr kumimoji="0" lang="ru-RU" sz="2000" b="1" i="1" u="none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onstantia" pitchFamily="18" charset="0"/>
              <a:ea typeface="+mn-ea"/>
              <a:cs typeface="Aharoni" pitchFamily="2" charset="-79"/>
            </a:endParaRPr>
          </a:p>
        </p:txBody>
      </p:sp>
      <p:pic>
        <p:nvPicPr>
          <p:cNvPr id="2" name="10 Vanessa-Mey-Enio-Marikone(muzofon.co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3608" y="54868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812148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793094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72694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22747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84003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58480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052736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51613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Достигнутые результаты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268760"/>
            <a:ext cx="7643192" cy="485740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научились ориентироваться в истории нашей страны, у детей сформировались такие понятия, как ветераны, фашисты; сформировалось чувство гордости за свой народ и уважение к защитникам Отечества, ветеранам ВОВ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4023120"/>
            <a:ext cx="2536117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740" y="4470231"/>
            <a:ext cx="3071452" cy="20011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506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003 Фото для дет сада\Праздники 2014-2015\9 мая 2\9 ма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282" y="3140968"/>
            <a:ext cx="5074910" cy="3212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43608" y="836712"/>
            <a:ext cx="7643192" cy="5289451"/>
          </a:xfrm>
        </p:spPr>
        <p:txBody>
          <a:bodyPr>
            <a:normAutofit/>
          </a:bodyPr>
          <a:lstStyle/>
          <a:p>
            <a:pPr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 проекта: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решения задач нравственно-патриотического воспитания детей старшего дошкольного возраста, используя метод проектов.</a:t>
            </a:r>
            <a:endParaRPr lang="ru-RU" sz="2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764704"/>
            <a:ext cx="7787208" cy="5361459"/>
          </a:xfrm>
        </p:spPr>
        <p:txBody>
          <a:bodyPr>
            <a:noAutofit/>
          </a:bodyPr>
          <a:lstStyle/>
          <a:p>
            <a:pPr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Разработать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содержание, методы, приемы, формы организации музыкальной деятельности, способствующей нравственно - патриотическому воспитанию детей дошкольного возраста.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Разработать систему перспективного планирования мероприятий.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предметно-развивающую 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среду.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Составить конспекты занятий, праздников, вечеров, развлечений</a:t>
            </a:r>
          </a:p>
          <a:p>
            <a:pPr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Формировать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нравственно-патриотические качества - воспитание храбрости, мужества, стремления защищать свою Родину.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  <a:buNone/>
            </a:pPr>
            <a:endPara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268760"/>
            <a:ext cx="6400800" cy="4370040"/>
          </a:xfrm>
        </p:spPr>
        <p:txBody>
          <a:bodyPr>
            <a:normAutofit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 проекта</a:t>
            </a:r>
            <a:endParaRPr lang="ru-RU" sz="36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Творческий, фронтальный, долгосрочный.</a:t>
            </a:r>
            <a:endParaRPr lang="ru-RU" sz="36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85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124744"/>
            <a:ext cx="7715200" cy="50014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Дети, начиная с дошкольного возраста, страдают дефицитом знаний о родном крае, стране, особенностях родных традиций, мало знают о подвиге родного народа в борьбе с фашизмом в годы Великой Отечественной войны. Конечно это не проходит бесследно, в душе ребенка зарождается равнодушное отношение к близким людям, товарищам, наблюдается недостаток сочувствия и сострадания к чужому горю. К сожалению во многих детских садах недостаточно сформирована и система работы с родителями по проблеме нравственного -патриотического воспитания в семье. Всё это подтверждает необходимость работы по ознакомлению детей с событиями Великой Отечественной Войны, героическими подвигами советского народа. Наш проект был направлен не только на обобщение и расширение знаний детей о Великой Отечественной войне, но и на формирование у детей чувства исторической сопричастности к своему народу.</a:t>
            </a:r>
          </a:p>
        </p:txBody>
      </p:sp>
    </p:spTree>
    <p:extLst>
      <p:ext uri="{BB962C8B-B14F-4D97-AF65-F5344CB8AC3E}">
        <p14:creationId xmlns:p14="http://schemas.microsoft.com/office/powerpoint/2010/main" val="159991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6912768" cy="1498178"/>
          </a:xfrm>
        </p:spPr>
        <p:txBody>
          <a:bodyPr>
            <a:noAutofit/>
          </a:bodyPr>
          <a:lstStyle/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проекта:</a:t>
            </a:r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Музыкальный руководитель Максимова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Фания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ГайнисламовнаМ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., 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 по обучению татарского языка, дети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подготовительной группы, родители воспитанников.</a:t>
            </a:r>
            <a:endParaRPr lang="ru-RU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45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715200" cy="1012974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в рамках проекта: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906" y="1268413"/>
            <a:ext cx="6477000" cy="4857750"/>
          </a:xfrm>
        </p:spPr>
      </p:pic>
    </p:spTree>
    <p:extLst>
      <p:ext uri="{BB962C8B-B14F-4D97-AF65-F5344CB8AC3E}">
        <p14:creationId xmlns:p14="http://schemas.microsoft.com/office/powerpoint/2010/main" val="1833321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692696"/>
            <a:ext cx="6905741" cy="5073427"/>
          </a:xfrm>
        </p:spPr>
      </p:pic>
    </p:spTree>
    <p:extLst>
      <p:ext uri="{BB962C8B-B14F-4D97-AF65-F5344CB8AC3E}">
        <p14:creationId xmlns:p14="http://schemas.microsoft.com/office/powerpoint/2010/main" val="3967926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980728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441253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211</Words>
  <Application>Microsoft Office PowerPoint</Application>
  <PresentationFormat>Экран (4:3)</PresentationFormat>
  <Paragraphs>21</Paragraphs>
  <Slides>16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Aharoni</vt:lpstr>
      <vt:lpstr>Arial</vt:lpstr>
      <vt:lpstr>Calibri</vt:lpstr>
      <vt:lpstr>Constantia</vt:lpstr>
      <vt:lpstr>Times New Roman</vt:lpstr>
      <vt:lpstr>Тема Office</vt:lpstr>
      <vt:lpstr>«Нравственно - патриотическое воспитание дошкольников» </vt:lpstr>
      <vt:lpstr>Презентация PowerPoint</vt:lpstr>
      <vt:lpstr>Презентация PowerPoint</vt:lpstr>
      <vt:lpstr>Презентация PowerPoint</vt:lpstr>
      <vt:lpstr>Актуальность проекта</vt:lpstr>
      <vt:lpstr>     Участники проекта: Музыкальный руководитель Максимова Фания ГайнисламовнаМ., воспитатель по обучению татарского языка, дети подготовительной группы, родители воспитанников.</vt:lpstr>
      <vt:lpstr>Мероприятия в рамках проекта: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Достигнутые результаты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Победы</dc:title>
  <dc:creator>Татьяна Ивановна</dc:creator>
  <cp:lastModifiedBy>Пользователь</cp:lastModifiedBy>
  <cp:revision>32</cp:revision>
  <dcterms:created xsi:type="dcterms:W3CDTF">2015-04-15T15:20:07Z</dcterms:created>
  <dcterms:modified xsi:type="dcterms:W3CDTF">2022-01-25T12:06:20Z</dcterms:modified>
</cp:coreProperties>
</file>